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307" r:id="rId4"/>
    <p:sldId id="349" r:id="rId5"/>
    <p:sldId id="351" r:id="rId6"/>
    <p:sldId id="350" r:id="rId7"/>
    <p:sldId id="355" r:id="rId8"/>
    <p:sldId id="358" r:id="rId9"/>
    <p:sldId id="356" r:id="rId10"/>
    <p:sldId id="357" r:id="rId11"/>
    <p:sldId id="360" r:id="rId12"/>
    <p:sldId id="363" r:id="rId13"/>
    <p:sldId id="362" r:id="rId14"/>
    <p:sldId id="354" r:id="rId15"/>
    <p:sldId id="308" r:id="rId16"/>
    <p:sldId id="316" r:id="rId17"/>
    <p:sldId id="317" r:id="rId18"/>
    <p:sldId id="312" r:id="rId19"/>
    <p:sldId id="313" r:id="rId20"/>
    <p:sldId id="314" r:id="rId21"/>
    <p:sldId id="364" r:id="rId22"/>
    <p:sldId id="365" r:id="rId23"/>
    <p:sldId id="366" r:id="rId24"/>
    <p:sldId id="319" r:id="rId25"/>
    <p:sldId id="367" r:id="rId26"/>
    <p:sldId id="368" r:id="rId27"/>
    <p:sldId id="369" r:id="rId28"/>
    <p:sldId id="329" r:id="rId29"/>
  </p:sldIdLst>
  <p:sldSz cx="12192000" cy="6858000"/>
  <p:notesSz cx="6858000" cy="9144000"/>
  <p:embeddedFontLst>
    <p:embeddedFont>
      <p:font typeface="210 앱굴림 B" panose="02020603020101020101" pitchFamily="18" charset="-127"/>
      <p:regular r:id="rId31"/>
    </p:embeddedFont>
    <p:embeddedFont>
      <p:font typeface="210 앱굴림 L" panose="02020603020101020101" pitchFamily="18" charset="-127"/>
      <p:regular r:id="rId32"/>
    </p:embeddedFont>
    <p:embeddedFont>
      <p:font typeface="210 앱굴림 R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736AC26-38E8-4E4B-A971-D2EF4A6A55F9}">
          <p14:sldIdLst>
            <p14:sldId id="256"/>
          </p14:sldIdLst>
        </p14:section>
        <p14:section name="C# Programming" id="{3D13CD0A-4193-41C6-8D35-3C256F28099D}">
          <p14:sldIdLst>
            <p14:sldId id="298"/>
            <p14:sldId id="307"/>
            <p14:sldId id="349"/>
            <p14:sldId id="351"/>
            <p14:sldId id="350"/>
            <p14:sldId id="355"/>
            <p14:sldId id="358"/>
            <p14:sldId id="356"/>
            <p14:sldId id="357"/>
            <p14:sldId id="360"/>
            <p14:sldId id="363"/>
            <p14:sldId id="362"/>
            <p14:sldId id="354"/>
            <p14:sldId id="308"/>
            <p14:sldId id="316"/>
            <p14:sldId id="317"/>
            <p14:sldId id="312"/>
            <p14:sldId id="313"/>
            <p14:sldId id="314"/>
            <p14:sldId id="364"/>
            <p14:sldId id="365"/>
            <p14:sldId id="366"/>
            <p14:sldId id="319"/>
            <p14:sldId id="367"/>
            <p14:sldId id="368"/>
            <p14:sldId id="369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EN1" initials="C" lastIdx="1" clrIdx="0">
    <p:extLst>
      <p:ext uri="{19B8F6BF-5375-455C-9EA6-DF929625EA0E}">
        <p15:presenceInfo xmlns:p15="http://schemas.microsoft.com/office/powerpoint/2012/main" userId="CIEN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F4A41-3589-4728-BD63-53101A89C559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14F-0488-4CDF-B52C-C2146B62A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2019/4/12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75216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CLASS 2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C# Basic (Part2)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위랑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동일한 선언과 동시에 초기화 방식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jaggedArray2 = new int[][]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1, 3, 5, 7, 9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0, 2, 4, 6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11, 22 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};</a:t>
            </a:r>
          </a:p>
        </p:txBody>
      </p:sp>
    </p:spTree>
    <p:extLst>
      <p:ext uri="{BB962C8B-B14F-4D97-AF65-F5344CB8AC3E}">
        <p14:creationId xmlns:p14="http://schemas.microsoft.com/office/powerpoint/2010/main" val="114248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vs 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</a:t>
            </a:r>
            <a:b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일반적인</a:t>
            </a:r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배열은 크기를 동적으로 조절할 수 없다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그렇기 때문에 크기가 어느정도 예상 가능해야 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  <a:p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  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원하는 만큼 추가하고 삭제할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크기를 미리 안정해도 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2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만드는 방법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저장하기 위한 리스트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List&lt;int&gt; list = new List&lt;int&gt;();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값 저장하기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(2);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(3);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(4);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10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안에 몇 개의 요소가 있을까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Count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속성을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안의 모두 지우고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Clear()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해당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index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요소를 삭제하고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RemoveAt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(index)</a:t>
            </a:r>
          </a:p>
        </p:txBody>
      </p:sp>
    </p:spTree>
    <p:extLst>
      <p:ext uri="{BB962C8B-B14F-4D97-AF65-F5344CB8AC3E}">
        <p14:creationId xmlns:p14="http://schemas.microsoft.com/office/powerpoint/2010/main" val="307644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들어가가 전에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313C8A-3065-4741-8E31-1CB13A1CEBFC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++ --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복합대입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+= -= *= /=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&amp;&amp; || !</a:t>
            </a:r>
          </a:p>
        </p:txBody>
      </p:sp>
    </p:spTree>
    <p:extLst>
      <p:ext uri="{BB962C8B-B14F-4D97-AF65-F5344CB8AC3E}">
        <p14:creationId xmlns:p14="http://schemas.microsoft.com/office/powerpoint/2010/main" val="230243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논리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&amp;&amp;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||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NOT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연산자 써 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밑에꺼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해석 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배수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== if(!(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number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복합대입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330037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단축키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+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-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*=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*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/ x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4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증감연산자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단축키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48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210 앱굴림 R" panose="02020603020101020101" pitchFamily="18" charset="-127"/>
                      </a:rPr>
                      <m:t>𝜶</m:t>
                    </m:r>
                  </m:oMath>
                </a14:m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algn="ctr"/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실행 후 증가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증가 후 실행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  <a:blipFill>
                <a:blip r:embed="rId2"/>
                <a:stretch>
                  <a:fillRect l="-2377" t="-3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70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if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아니면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너무 한 눈에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안들어와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2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78072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CC9D23F-9B7D-4EEB-811C-1DE303B43930}"/>
              </a:ext>
            </a:extLst>
          </p:cNvPr>
          <p:cNvSpPr txBox="1">
            <a:spLocks/>
          </p:cNvSpPr>
          <p:nvPr/>
        </p:nvSpPr>
        <p:spPr>
          <a:xfrm>
            <a:off x="1247775" y="3429001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Part 2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변수가 해당 숫자일 경우 진입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밑에 케이스들로 이동하면 안되니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default: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변수는 문자형 정수형 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Bool</a:t>
            </a:r>
            <a:r>
              <a:rPr lang="ko-KR" altLang="en-US" sz="24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형등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다양하게 가능해요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948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65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95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3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점프문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5093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점프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스킵하다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뛰어들다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break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나가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빠져나간다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continue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계속해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회만 건너뛰고 반복을 계속한다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goto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여기로 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특정 위치로 이동한다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3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[100]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어디에 저장되어 있는지 찾고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where;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0; a&lt;100;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[a]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where 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break;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2987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continue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3C6DC83-F91E-4BF3-9220-D4EE550E1897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1~100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 빼고 더하고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sum=0;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1; a&lt;=100;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if(a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continue;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sum +=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258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91EFCB-D956-48EE-9F17-64DAFE8F618C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나오면 메시지를 출력하고 프로그램을 종료하고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23;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 (int a =0; a&lt;100; a++)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if(a == target)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(“Current Number: ” + a);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:</a:t>
            </a: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(“&gt;&gt; Target detected.  \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nEND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Program”);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1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마이크로소프트 공식 문서</a:t>
            </a:r>
          </a:p>
        </p:txBody>
      </p:sp>
    </p:spTree>
    <p:extLst>
      <p:ext uri="{BB962C8B-B14F-4D97-AF65-F5344CB8AC3E}">
        <p14:creationId xmlns:p14="http://schemas.microsoft.com/office/powerpoint/2010/main" val="256317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54" y="2538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 (if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switch,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 (for, while, foreach)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 (break, continue,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- 1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F03E6E-FB5A-490F-B58B-2BC4C91D2449}"/>
              </a:ext>
            </a:extLst>
          </p:cNvPr>
          <p:cNvSpPr txBox="1">
            <a:spLocks/>
          </p:cNvSpPr>
          <p:nvPr/>
        </p:nvSpPr>
        <p:spPr>
          <a:xfrm>
            <a:off x="116114" y="1441402"/>
            <a:ext cx="11138278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myArray1 = new int[5];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myArray1[1] = 1;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array1 = new int[] { 1, 3, 5, 7, 9 };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myArray2 = new string[5];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weekDays2 = 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 "Sun", "Mon", "Tue", "Wed", "Thu", "Fri", "Sat"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Multi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EEA9EA-6A4D-4B77-9EC0-733F95EC014F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 = new int[4, 2];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array2D =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int[,] { { 1, 2 }, { 3, 4 }, { 5, 6 }, { 7, 8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array1 = new int[4, 2, 3];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array3D =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int[,,] { { { 1, 2, 3 }, { 4, 5, 6 } }, { { 7, 8, 9 }, { 10, 11, 12 }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12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시작하기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가변배열이란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길이가 가변 가능한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배열의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배열이라고도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배열을 만들기 위해서는 어떻게 할까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908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 만들기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int[3];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2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388056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길이를 바꿀 수 있다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차원마다 길이를 바꿀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int[5];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int[4];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int[2];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2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선언 동시에 초기화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int[] { 1, 3, 5, 7, 9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int[] { 0, 2, 4, 6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int[] { 11, 22 };</a:t>
            </a:r>
          </a:p>
        </p:txBody>
      </p:sp>
    </p:spTree>
    <p:extLst>
      <p:ext uri="{BB962C8B-B14F-4D97-AF65-F5344CB8AC3E}">
        <p14:creationId xmlns:p14="http://schemas.microsoft.com/office/powerpoint/2010/main" val="233710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787</Words>
  <Application>Microsoft Office PowerPoint</Application>
  <PresentationFormat>와이드스크린</PresentationFormat>
  <Paragraphs>191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210 앱굴림 R</vt:lpstr>
      <vt:lpstr>210 앱굴림 B</vt:lpstr>
      <vt:lpstr>Arial</vt:lpstr>
      <vt:lpstr>Cambria Math</vt:lpstr>
      <vt:lpstr>Wingdings</vt:lpstr>
      <vt:lpstr>210 앱굴림 L</vt:lpstr>
      <vt:lpstr>맑은 고딕</vt:lpstr>
      <vt:lpstr>Office 테마</vt:lpstr>
      <vt:lpstr>C# 교실</vt:lpstr>
      <vt:lpstr>C# Programming</vt:lpstr>
      <vt:lpstr>오늘 할 것</vt:lpstr>
      <vt:lpstr>Array - 1차원 배열</vt:lpstr>
      <vt:lpstr>Multi Array - 다차원 배열</vt:lpstr>
      <vt:lpstr>Jagged Array 시작하기</vt:lpstr>
      <vt:lpstr>Jagged Array로 3x3 배열 만들기</vt:lpstr>
      <vt:lpstr>Jagged Array - 길이를 바꿀 수 있다!</vt:lpstr>
      <vt:lpstr>Jagged Array - 가변배열</vt:lpstr>
      <vt:lpstr>Jagged Array - 가변배열</vt:lpstr>
      <vt:lpstr>Array vs List</vt:lpstr>
      <vt:lpstr>List</vt:lpstr>
      <vt:lpstr>List</vt:lpstr>
      <vt:lpstr>Selection을 들어가가 전에</vt:lpstr>
      <vt:lpstr>논리 연산자</vt:lpstr>
      <vt:lpstr>복합대입 연산자</vt:lpstr>
      <vt:lpstr>증감연산자</vt:lpstr>
      <vt:lpstr>조건문 - if</vt:lpstr>
      <vt:lpstr>조건문 - switch~case</vt:lpstr>
      <vt:lpstr>조건문 - switch~case</vt:lpstr>
      <vt:lpstr>Loop - for</vt:lpstr>
      <vt:lpstr>Loop - while</vt:lpstr>
      <vt:lpstr>Loop - foreach</vt:lpstr>
      <vt:lpstr>점프문</vt:lpstr>
      <vt:lpstr>Jump - break</vt:lpstr>
      <vt:lpstr>Jump - continue</vt:lpstr>
      <vt:lpstr>Jump - goto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CIEN1</cp:lastModifiedBy>
  <cp:revision>1607</cp:revision>
  <dcterms:created xsi:type="dcterms:W3CDTF">2019-03-22T01:10:12Z</dcterms:created>
  <dcterms:modified xsi:type="dcterms:W3CDTF">2019-05-02T19:45:15Z</dcterms:modified>
</cp:coreProperties>
</file>